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81" d="100"/>
          <a:sy n="81" d="100"/>
        </p:scale>
        <p:origin x="690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9688"/>
            <a:ext cx="16256000" cy="917368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Custom</PresentationFormat>
  <Paragraphs>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ASUS</dc:creator>
  <cp:lastModifiedBy>Isybel Harto</cp:lastModifiedBy>
  <cp:revision>2</cp:revision>
  <dcterms:created xsi:type="dcterms:W3CDTF">2006-08-16T00:00:00Z</dcterms:created>
  <dcterms:modified xsi:type="dcterms:W3CDTF">2026-09-08T08:35:29Z</dcterms:modified>
</cp:coreProperties>
</file>